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–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84" y="-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017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36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74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262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55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41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769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050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64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03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0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D506E-54F6-4D76-9102-BD4532FCC72F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C0ED8-24F6-4D2F-8285-C749FDCE2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42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63AFB93-62F7-4CB7-803C-750EF0E52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071300"/>
              </p:ext>
            </p:extLst>
          </p:nvPr>
        </p:nvGraphicFramePr>
        <p:xfrm>
          <a:off x="350520" y="243842"/>
          <a:ext cx="6133407" cy="8025517"/>
        </p:xfrm>
        <a:graphic>
          <a:graphicData uri="http://schemas.openxmlformats.org/drawingml/2006/table">
            <a:tbl>
              <a:tblPr firstRow="1" firstCol="1" bandRow="1">
                <a:tableStyleId>{FABFCF23-3B69-468F-B69F-88F6DE6A72F2}</a:tableStyleId>
              </a:tblPr>
              <a:tblGrid>
                <a:gridCol w="3052881">
                  <a:extLst>
                    <a:ext uri="{9D8B030D-6E8A-4147-A177-3AD203B41FA5}">
                      <a16:colId xmlns:a16="http://schemas.microsoft.com/office/drawing/2014/main" val="2316290435"/>
                    </a:ext>
                  </a:extLst>
                </a:gridCol>
                <a:gridCol w="3080526">
                  <a:extLst>
                    <a:ext uri="{9D8B030D-6E8A-4147-A177-3AD203B41FA5}">
                      <a16:colId xmlns:a16="http://schemas.microsoft.com/office/drawing/2014/main" val="656759310"/>
                    </a:ext>
                  </a:extLst>
                </a:gridCol>
              </a:tblGrid>
              <a:tr h="27782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TERM 5: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41766"/>
                  </a:ext>
                </a:extLst>
              </a:tr>
              <a:tr h="6387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Unit: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Industrial Revolution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</a:rPr>
                        <a:t>Vocabulary Needed:                   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dirty="0">
                          <a:effectLst/>
                        </a:rPr>
                        <a:t>i</a:t>
                      </a:r>
                      <a:r>
                        <a:rPr lang="en-GB" sz="1100" b="0">
                          <a:effectLst/>
                        </a:rPr>
                        <a:t>ndustry</a:t>
                      </a:r>
                      <a:r>
                        <a:rPr lang="en-GB" sz="1100" b="0" dirty="0">
                          <a:effectLst/>
                        </a:rPr>
                        <a:t>, population, economy, agriculture, poverty, mass production, era, sanitation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0292873"/>
                  </a:ext>
                </a:extLst>
              </a:tr>
              <a:tr h="3844477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        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8873356"/>
                  </a:ext>
                </a:extLst>
              </a:tr>
              <a:tr h="28245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dirty="0">
                          <a:effectLst/>
                        </a:rPr>
                        <a:t>KEY LEARNING OBJECTIVES: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511854"/>
                  </a:ext>
                </a:extLst>
              </a:tr>
              <a:tr h="2981994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375"/>
                        </a:spcAft>
                      </a:pPr>
                      <a:endParaRPr lang="en-GB" sz="1600" dirty="0">
                        <a:effectLst/>
                      </a:endParaRP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375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1800" b="0" dirty="0">
                          <a:effectLst/>
                        </a:rPr>
                        <a:t>I can understand what the Industrial Revolution was.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375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1800" b="0" dirty="0">
                          <a:effectLst/>
                        </a:rPr>
                        <a:t>I can explain key inventions and their impact.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375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1800" b="0" dirty="0">
                          <a:effectLst/>
                        </a:rPr>
                        <a:t>I can understand how the Industrial Revolution changed people’s lives.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375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1800" b="0" dirty="0">
                          <a:effectLst/>
                        </a:rPr>
                        <a:t>I can understand social classes.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375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GB" sz="1800" b="0" dirty="0">
                          <a:effectLst/>
                        </a:rPr>
                        <a:t>I can explain how the Industrial Revolution ended.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0656901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2C78FF77-C858-47BD-8EC2-E4E5F2B0CE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030" t="26648" r="50000" b="36478"/>
          <a:stretch/>
        </p:blipFill>
        <p:spPr>
          <a:xfrm>
            <a:off x="459944" y="1338473"/>
            <a:ext cx="2957279" cy="36145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B44FD2-2B68-4DAA-BF5F-1B7472930D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58454" r="33030" b="8691"/>
          <a:stretch/>
        </p:blipFill>
        <p:spPr>
          <a:xfrm>
            <a:off x="3331352" y="1344711"/>
            <a:ext cx="3103431" cy="337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914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5100DCEBB45F418B92013B39796FB7" ma:contentTypeVersion="18" ma:contentTypeDescription="Create a new document." ma:contentTypeScope="" ma:versionID="4ff82cd9286c63608d9adb8121111c4f">
  <xsd:schema xmlns:xsd="http://www.w3.org/2001/XMLSchema" xmlns:xs="http://www.w3.org/2001/XMLSchema" xmlns:p="http://schemas.microsoft.com/office/2006/metadata/properties" xmlns:ns2="f00701a2-7724-4efd-af13-a623fff13b57" xmlns:ns3="0ff44e97-233f-4fc8-9d97-fac65850ace2" xmlns:ns4="8b33755d-08ae-413b-a6d7-2c8ef28c99bd" targetNamespace="http://schemas.microsoft.com/office/2006/metadata/properties" ma:root="true" ma:fieldsID="14604d23b623fb40be1f9007b1f02391" ns2:_="" ns3:_="" ns4:_="">
    <xsd:import namespace="f00701a2-7724-4efd-af13-a623fff13b57"/>
    <xsd:import namespace="0ff44e97-233f-4fc8-9d97-fac65850ace2"/>
    <xsd:import namespace="8b33755d-08ae-413b-a6d7-2c8ef28c9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0701a2-7724-4efd-af13-a623fff13b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422a0c0-09fb-454b-a86e-287da879bb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44e97-233f-4fc8-9d97-fac65850a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33755d-08ae-413b-a6d7-2c8ef28c99b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fe55b9c5-c8d0-4845-bec5-b52a093863a3}" ma:internalName="TaxCatchAll" ma:showField="CatchAllData" ma:web="8b33755d-08ae-413b-a6d7-2c8ef28c9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33755d-08ae-413b-a6d7-2c8ef28c99bd" xsi:nil="true"/>
    <lcf76f155ced4ddcb4097134ff3c332f xmlns="f00701a2-7724-4efd-af13-a623fff13b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A72CB8E-993E-4AB8-9F1E-033AB0E256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0701a2-7724-4efd-af13-a623fff13b57"/>
    <ds:schemaRef ds:uri="0ff44e97-233f-4fc8-9d97-fac65850ace2"/>
    <ds:schemaRef ds:uri="8b33755d-08ae-413b-a6d7-2c8ef28c9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A0C0B69-113F-4F1E-892A-A404AAB3D4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0B2286-4391-4BA2-89E6-FDED82205293}">
  <ds:schemaRefs>
    <ds:schemaRef ds:uri="http://schemas.microsoft.com/office/2006/metadata/properties"/>
    <ds:schemaRef ds:uri="http://schemas.microsoft.com/office/infopath/2007/PartnerControls"/>
    <ds:schemaRef ds:uri="8b33755d-08ae-413b-a6d7-2c8ef28c99bd"/>
    <ds:schemaRef ds:uri="f00701a2-7724-4efd-af13-a623fff13b5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1186</TotalTime>
  <Words>80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Kyte</dc:creator>
  <cp:lastModifiedBy>Holly Barker</cp:lastModifiedBy>
  <cp:revision>16</cp:revision>
  <cp:lastPrinted>2025-04-01T11:15:47Z</cp:lastPrinted>
  <dcterms:created xsi:type="dcterms:W3CDTF">2025-04-01T11:07:25Z</dcterms:created>
  <dcterms:modified xsi:type="dcterms:W3CDTF">2026-03-17T15:18:14Z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0x010100065100DCEBB45F418B92013B39796FB7</vt:lpwstr>
  </property>
</Properties>
</file>