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9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035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119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096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429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530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013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028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321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763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816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30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03496-4FA5-444D-8BE4-75572FF4C28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94982C-06E6-43B9-ADAB-EEB7B3CA6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188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A1F40B3-266D-458E-AA56-BF7F462914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71" t="22977" r="26470" b="16731"/>
          <a:stretch/>
        </p:blipFill>
        <p:spPr>
          <a:xfrm>
            <a:off x="400788" y="333240"/>
            <a:ext cx="9890235" cy="689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076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b33755d-08ae-413b-a6d7-2c8ef28c99bd" xsi:nil="true"/>
    <lcf76f155ced4ddcb4097134ff3c332f xmlns="f00701a2-7724-4efd-af13-a623fff13b5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5100DCEBB45F418B92013B39796FB7" ma:contentTypeVersion="18" ma:contentTypeDescription="Create a new document." ma:contentTypeScope="" ma:versionID="4ff82cd9286c63608d9adb8121111c4f">
  <xsd:schema xmlns:xsd="http://www.w3.org/2001/XMLSchema" xmlns:xs="http://www.w3.org/2001/XMLSchema" xmlns:p="http://schemas.microsoft.com/office/2006/metadata/properties" xmlns:ns2="f00701a2-7724-4efd-af13-a623fff13b57" xmlns:ns3="0ff44e97-233f-4fc8-9d97-fac65850ace2" xmlns:ns4="8b33755d-08ae-413b-a6d7-2c8ef28c99bd" targetNamespace="http://schemas.microsoft.com/office/2006/metadata/properties" ma:root="true" ma:fieldsID="14604d23b623fb40be1f9007b1f02391" ns2:_="" ns3:_="" ns4:_="">
    <xsd:import namespace="f00701a2-7724-4efd-af13-a623fff13b57"/>
    <xsd:import namespace="0ff44e97-233f-4fc8-9d97-fac65850ace2"/>
    <xsd:import namespace="8b33755d-08ae-413b-a6d7-2c8ef28c99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0701a2-7724-4efd-af13-a623fff13b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422a0c0-09fb-454b-a86e-287da879bb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44e97-233f-4fc8-9d97-fac65850ace2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33755d-08ae-413b-a6d7-2c8ef28c99bd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fe55b9c5-c8d0-4845-bec5-b52a093863a3}" ma:internalName="TaxCatchAll" ma:showField="CatchAllData" ma:web="8b33755d-08ae-413b-a6d7-2c8ef28c99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07BA5D-6A03-44E8-9979-D55C44825177}">
  <ds:schemaRefs>
    <ds:schemaRef ds:uri="http://schemas.microsoft.com/office/2006/metadata/properties"/>
    <ds:schemaRef ds:uri="http://schemas.microsoft.com/office/infopath/2007/PartnerControls"/>
    <ds:schemaRef ds:uri="8b33755d-08ae-413b-a6d7-2c8ef28c99bd"/>
    <ds:schemaRef ds:uri="f00701a2-7724-4efd-af13-a623fff13b57"/>
  </ds:schemaRefs>
</ds:datastoreItem>
</file>

<file path=customXml/itemProps2.xml><?xml version="1.0" encoding="utf-8"?>
<ds:datastoreItem xmlns:ds="http://schemas.openxmlformats.org/officeDocument/2006/customXml" ds:itemID="{184DB37D-0E20-4FA1-8B56-8BE94ECDBD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10D12A-9BEC-4F9D-978F-D1358A1442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0701a2-7724-4efd-af13-a623fff13b57"/>
    <ds:schemaRef ds:uri="0ff44e97-233f-4fc8-9d97-fac65850ace2"/>
    <ds:schemaRef ds:uri="8b33755d-08ae-413b-a6d7-2c8ef28c99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Barker</dc:creator>
  <cp:lastModifiedBy>Holly Barker</cp:lastModifiedBy>
  <cp:revision>1</cp:revision>
  <dcterms:created xsi:type="dcterms:W3CDTF">2025-03-17T08:58:12Z</dcterms:created>
  <dcterms:modified xsi:type="dcterms:W3CDTF">2026-03-17T14:50:04Z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0x010100065100DCEBB45F418B92013B39796FB7</vt:lpwstr>
  </property>
</Properties>
</file>